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media/image2.jpeg" ContentType="image/jpeg"/>
  <Override PartName="/ppt/notesSlides/notesSlide3.xml" ContentType="application/vnd.openxmlformats-officedocument.presentationml.notesSlide+xml"/>
  <Override PartName="/ppt/media/image3.jpeg" ContentType="image/jpeg"/>
  <Override PartName="/ppt/notesSlides/notesSlide4.xml" ContentType="application/vnd.openxmlformats-officedocument.presentationml.notesSlide+xml"/>
  <Override PartName="/ppt/media/image4.jpeg" ContentType="image/jpeg"/>
  <Override PartName="/ppt/notesSlides/notesSlide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2.jpeg>
</file>

<file path=ppt/media/image3.jpeg>
</file>

<file path=ppt/media/image4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What’s is failure?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0" name="Shape 1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not fail? Some times we want to fail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importance of aiming to fail fast…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tal about some common reasons for project failure.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2" name="Shape 1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Scope Creep and Poor Requirements Management (3 minutes)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j-lt"/>
          <a:ea typeface="+mj-ea"/>
          <a:cs typeface="+mj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uthor and Date"/>
          <p:cNvSpPr txBox="1"/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Why Project Fail"/>
          <p:cNvSpPr txBox="1"/>
          <p:nvPr>
            <p:ph type="title"/>
          </p:nvPr>
        </p:nvSpPr>
        <p:spPr>
          <a:xfrm>
            <a:off x="1206495" y="2574991"/>
            <a:ext cx="21971006" cy="4648202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Why Project Fail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towfiqu-barbhuiya-oZuBNC-6E2s-unsplash.jpg" descr="towfiqu-barbhuiya-oZuBNC-6E2s-unsplash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40749" y="-804305"/>
            <a:ext cx="24465497" cy="163245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alex-rodriguez-VR-wUq_JYAk-unsplash.jpg" descr="alex-rodriguez-VR-wUq_JYAk-unsplash.jpg"/>
          <p:cNvPicPr>
            <a:picLocks noChangeAspect="1"/>
          </p:cNvPicPr>
          <p:nvPr/>
        </p:nvPicPr>
        <p:blipFill>
          <a:blip r:embed="rId3">
            <a:extLst/>
          </a:blip>
          <a:srcRect l="0" t="0" r="0" b="15528"/>
          <a:stretch>
            <a:fillRect/>
          </a:stretch>
        </p:blipFill>
        <p:spPr>
          <a:xfrm>
            <a:off x="-5445" y="-50775"/>
            <a:ext cx="24536323" cy="138175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tim-mossholder-GoHaYpu7-ks-unsplash.jpg" descr="tim-mossholder-GoHaYpu7-ks-unsplash.jpg"/>
          <p:cNvPicPr>
            <a:picLocks noChangeAspect="1"/>
          </p:cNvPicPr>
          <p:nvPr/>
        </p:nvPicPr>
        <p:blipFill>
          <a:blip r:embed="rId3">
            <a:extLst/>
          </a:blip>
          <a:srcRect l="1246" t="6122" r="1246" b="11838"/>
          <a:stretch>
            <a:fillRect/>
          </a:stretch>
        </p:blipFill>
        <p:spPr>
          <a:xfrm>
            <a:off x="-57797" y="-13857"/>
            <a:ext cx="24499594" cy="13743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lenn-carstens-peters-RLw-UC03Gwc-unsplash (1).jpg" descr="glenn-carstens-peters-RLw-UC03Gwc-unsplash (1).jpg"/>
          <p:cNvPicPr>
            <a:picLocks noChangeAspect="1"/>
          </p:cNvPicPr>
          <p:nvPr/>
        </p:nvPicPr>
        <p:blipFill>
          <a:blip r:embed="rId3">
            <a:extLst/>
          </a:blip>
          <a:srcRect l="0" t="0" r="0" b="16461"/>
          <a:stretch>
            <a:fillRect/>
          </a:stretch>
        </p:blipFill>
        <p:spPr>
          <a:xfrm>
            <a:off x="-162649" y="-9540"/>
            <a:ext cx="24709298" cy="137350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cope Creep and Poor Requirements Managements"/>
          <p:cNvSpPr txBox="1"/>
          <p:nvPr>
            <p:ph type="body" sz="quarter" idx="1"/>
          </p:nvPr>
        </p:nvSpPr>
        <p:spPr>
          <a:xfrm>
            <a:off x="967064" y="5905500"/>
            <a:ext cx="21971002" cy="1905001"/>
          </a:xfrm>
          <a:prstGeom prst="rect">
            <a:avLst/>
          </a:prstGeom>
        </p:spPr>
        <p:txBody>
          <a:bodyPr lIns="50800" tIns="50800" rIns="50800" bIns="50800"/>
          <a:lstStyle>
            <a:lvl1pPr defTabSz="709930">
              <a:defRPr sz="6800"/>
            </a:lvl1pPr>
          </a:lstStyle>
          <a:p>
            <a:pPr/>
            <a:r>
              <a:t>Scope Creep and Poor Requirements Managements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